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88" d="100"/>
          <a:sy n="88" d="100"/>
        </p:scale>
        <p:origin x="22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21.09.2023</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 61 Abs. 2 und 3) Hessisches Schulgesetz)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21. September 2023</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21. September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21. September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21. September 2023</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21. September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21. September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21. September 2023</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21. September 2023</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21. September 2023</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21. September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21. September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21. September 2023</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21. September 2023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21. September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21. September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21. September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21. September 2023</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21. September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21. September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21. September 2023</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21. September 2023</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21. September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21. September 2023</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21. September 2023</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Sandra Geisler</cp:lastModifiedBy>
  <cp:revision>438</cp:revision>
  <cp:lastPrinted>2017-11-03T12:15:33Z</cp:lastPrinted>
  <dcterms:created xsi:type="dcterms:W3CDTF">2004-08-18T22:53:42Z</dcterms:created>
  <dcterms:modified xsi:type="dcterms:W3CDTF">2023-09-21T11:33:33Z</dcterms:modified>
</cp:coreProperties>
</file>